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24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801E52-55B5-4C3C-3CBE-753D6CFA3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DA1B95A-DA2B-F1F0-5346-0F1B2E4B6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4AB3EE3-E5EA-8B43-4A68-8186DCCD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4432E9-7A0E-F178-8C68-8555C6918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B91666-438A-1969-5EDE-5B127475A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34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AB2DFA-6F0B-1401-7DDD-0C997082C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CB1BC42-8AE4-BE6A-DD33-45C947BC0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AAC4EC-BC5C-9884-DC52-4053DB5D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A68FDCF-A353-F226-5DFA-DD16E00C4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4B5EA9-EF9E-3082-C8FE-87C319DBC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459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EF63D6A-1F1A-1AA3-6BEA-92DF161B0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160F0EA-0C59-80BC-F7EB-CF8D9AC72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FEF69C-5BC2-82CB-E511-3C37220D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828917C-63D9-B659-419A-55A46DF6E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6C67E7-4C65-BD4C-EF80-880ED6E9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6801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794FCB-CC54-DFD5-8B2D-6EF6EF29C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6B91EC-094B-BA3C-FE3B-1F70B7093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F0A3DF-74B3-F4AC-F3C7-F4F391659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DDF04F0-59C7-4797-8CB8-AB21B820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089AF8C-7D91-5820-4FDB-52BEC2BA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97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DD2D03-FAE3-7F99-5C52-52E74A9DF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DF77350-9C9A-3411-2D20-634C1648C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5BFD9A9-52B3-9D2B-F2D1-804577FD2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B5A596D-5898-6869-D160-C42E12E6E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587016-9ED7-5253-8130-EE44E3237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732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2107E7-258C-A057-BAEE-9A0AE7F30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98A852-EB85-74F9-847D-9C2B5BCB9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88D4964-2316-8293-3EFE-64614A36B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8D2DE35-6170-8394-0F32-52E815FD1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6AEF4E7-AF80-094D-51E7-095A04BE0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86A697D-96EF-0DCC-0E38-D5175A190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903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3B78AA-9B2A-CB7A-B380-56696242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EBC7184-ECF4-6B15-B489-D18B08593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8801116-FA6E-39FD-150E-A40B2881B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2B85884-4E76-AE78-F31D-3BB6CABA9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E5D9B15-F447-3F6A-2E52-4B8FCC6D6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08FA29B-F0F4-9931-B366-D07D6D37A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5FB3390-5728-7312-9D6B-469B284FC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029E05F-5C27-A10A-9EF8-3BC41E9E7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124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9207E0-B49F-791D-E1F5-6B130EB26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D32A09D-184A-152B-50E0-FA9D2F3E5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CA79ADF-FF4D-D0B8-FAB7-0D2387F5C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3901859-EE5A-F6BC-787D-EB1BA6BB9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941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CBC770F-5C86-1BFE-E7A6-8A9920D11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BAA77D0-C965-46E4-875C-FE241D983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869AAC4-6C33-B361-E063-CCB1F9643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79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1452A1-64AE-0E5C-B1EA-1F6E331AB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A738DE-C26A-FB90-ED32-84E6C1ACF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6B16686-6CF7-E82B-F771-073C16AF0A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004ABF-3877-B88C-6EDF-0A4B23ABD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05E4F65-25CB-9804-1281-F62BB223C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48560B6-B4DE-5CCE-A16E-D100C59F8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38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16185B-5F37-3AF6-1915-85A8605BA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40AE28F-75FD-373B-5D22-CDDF005E9C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630B839-27FA-5761-9869-15CBABC49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BF92C66-20E7-0481-E7A8-D593EBCD5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F113C45-0696-7E88-D384-4BA3B8B08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88AB54C-34D3-6D55-3CF4-C76FF9ED2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53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D7E530F-B84F-4AFA-F665-1F060D1A3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37A04B7-FECA-A807-E9C2-0DD7806B4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0BE6D65-E7E3-6427-8E1C-3614C44CFB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952D3-FAB1-421F-968C-CF88F30EA111}" type="datetimeFigureOut">
              <a:rPr lang="tr-TR" smtClean="0"/>
              <a:t>20.06.2024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4C1FE5-022D-4AE7-CF3B-6CD3AA0FF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34407D-8496-36F7-4B28-10E6CB1780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148EC-74C6-4835-B723-31476BDACF4D}" type="slidenum">
              <a:rPr lang="tr-TR" smtClean="0"/>
              <a:t>‹N°›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26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: Köşeleri Yuvarlatılmış 2">
            <a:extLst>
              <a:ext uri="{FF2B5EF4-FFF2-40B4-BE49-F238E27FC236}">
                <a16:creationId xmlns:a16="http://schemas.microsoft.com/office/drawing/2014/main" id="{A0667A73-9BCA-0025-8786-4C6DE57F7AEF}"/>
              </a:ext>
            </a:extLst>
          </p:cNvPr>
          <p:cNvSpPr/>
          <p:nvPr/>
        </p:nvSpPr>
        <p:spPr>
          <a:xfrm>
            <a:off x="499432" y="447676"/>
            <a:ext cx="4833005" cy="5717192"/>
          </a:xfrm>
          <a:prstGeom prst="roundRect">
            <a:avLst>
              <a:gd name="adj" fmla="val 10360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43" name="Dikdörtgen: Köşeleri Yuvarlatılmış 42">
            <a:extLst>
              <a:ext uri="{FF2B5EF4-FFF2-40B4-BE49-F238E27FC236}">
                <a16:creationId xmlns:a16="http://schemas.microsoft.com/office/drawing/2014/main" id="{C993EE98-91B3-A496-67F9-68FDE0697D43}"/>
              </a:ext>
            </a:extLst>
          </p:cNvPr>
          <p:cNvSpPr/>
          <p:nvPr/>
        </p:nvSpPr>
        <p:spPr>
          <a:xfrm>
            <a:off x="6290838" y="447676"/>
            <a:ext cx="4833005" cy="5717192"/>
          </a:xfrm>
          <a:prstGeom prst="roundRect">
            <a:avLst>
              <a:gd name="adj" fmla="val 10360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4866D8BF-3BEC-096F-306D-38310EDD8206}"/>
              </a:ext>
            </a:extLst>
          </p:cNvPr>
          <p:cNvSpPr txBox="1"/>
          <p:nvPr/>
        </p:nvSpPr>
        <p:spPr>
          <a:xfrm>
            <a:off x="8816984" y="1926856"/>
            <a:ext cx="18442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PD3.0 20W Max</a:t>
            </a:r>
          </a:p>
          <a:p>
            <a:r>
              <a:rPr lang="en-US" sz="1100" dirty="0"/>
              <a:t>5V-3A, 9V-2.22A, 12V-1.66A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300A3280-2C96-D716-4409-ED0CD775D66A}"/>
              </a:ext>
            </a:extLst>
          </p:cNvPr>
          <p:cNvSpPr txBox="1"/>
          <p:nvPr/>
        </p:nvSpPr>
        <p:spPr>
          <a:xfrm>
            <a:off x="8707340" y="3520658"/>
            <a:ext cx="18442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QC3.0 18W Max</a:t>
            </a:r>
          </a:p>
          <a:p>
            <a:r>
              <a:rPr lang="en-US" sz="1100" dirty="0"/>
              <a:t>5V-3A, 9V-2A, 12V-1.5A</a:t>
            </a: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EF8875DC-AC03-3174-1C1A-EE7589D20A3A}"/>
              </a:ext>
            </a:extLst>
          </p:cNvPr>
          <p:cNvSpPr txBox="1"/>
          <p:nvPr/>
        </p:nvSpPr>
        <p:spPr>
          <a:xfrm>
            <a:off x="8816984" y="4986385"/>
            <a:ext cx="18442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15W Max. </a:t>
            </a:r>
          </a:p>
          <a:p>
            <a:r>
              <a:rPr lang="en-US" sz="1100" dirty="0"/>
              <a:t>Total 5V-3A Max</a:t>
            </a:r>
          </a:p>
        </p:txBody>
      </p:sp>
      <p:sp>
        <p:nvSpPr>
          <p:cNvPr id="25" name="Metin kutusu 24">
            <a:extLst>
              <a:ext uri="{FF2B5EF4-FFF2-40B4-BE49-F238E27FC236}">
                <a16:creationId xmlns:a16="http://schemas.microsoft.com/office/drawing/2014/main" id="{C3E76D17-E2DF-14B1-2FAF-56F0B8F99133}"/>
              </a:ext>
            </a:extLst>
          </p:cNvPr>
          <p:cNvSpPr txBox="1"/>
          <p:nvPr/>
        </p:nvSpPr>
        <p:spPr>
          <a:xfrm>
            <a:off x="6407200" y="693133"/>
            <a:ext cx="245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 Charge Rapide PD20W</a:t>
            </a:r>
          </a:p>
        </p:txBody>
      </p:sp>
      <p:grpSp>
        <p:nvGrpSpPr>
          <p:cNvPr id="63" name="Grup 62">
            <a:extLst>
              <a:ext uri="{FF2B5EF4-FFF2-40B4-BE49-F238E27FC236}">
                <a16:creationId xmlns:a16="http://schemas.microsoft.com/office/drawing/2014/main" id="{EB55517E-CD86-31C2-2C7D-B6137192B886}"/>
              </a:ext>
            </a:extLst>
          </p:cNvPr>
          <p:cNvGrpSpPr/>
          <p:nvPr/>
        </p:nvGrpSpPr>
        <p:grpSpPr>
          <a:xfrm>
            <a:off x="1129609" y="1462402"/>
            <a:ext cx="1879917" cy="1084640"/>
            <a:chOff x="1129608" y="1407970"/>
            <a:chExt cx="1879917" cy="1084640"/>
          </a:xfrm>
        </p:grpSpPr>
        <p:grpSp>
          <p:nvGrpSpPr>
            <p:cNvPr id="59" name="USB Serigrafi">
              <a:extLst>
                <a:ext uri="{FF2B5EF4-FFF2-40B4-BE49-F238E27FC236}">
                  <a16:creationId xmlns:a16="http://schemas.microsoft.com/office/drawing/2014/main" id="{1067ECF8-E719-7CD7-F865-8BAC93FB6F1D}"/>
                </a:ext>
              </a:extLst>
            </p:cNvPr>
            <p:cNvGrpSpPr/>
            <p:nvPr/>
          </p:nvGrpSpPr>
          <p:grpSpPr>
            <a:xfrm>
              <a:off x="1129608" y="1407970"/>
              <a:ext cx="1879917" cy="1084640"/>
              <a:chOff x="-8368654" y="-1756030"/>
              <a:chExt cx="1879917" cy="1084640"/>
            </a:xfrm>
          </p:grpSpPr>
          <p:sp>
            <p:nvSpPr>
              <p:cNvPr id="58" name="USB Serigrafi Fon">
                <a:extLst>
                  <a:ext uri="{FF2B5EF4-FFF2-40B4-BE49-F238E27FC236}">
                    <a16:creationId xmlns:a16="http://schemas.microsoft.com/office/drawing/2014/main" id="{DDE72401-56CD-BDC9-EA5D-730944473AAA}"/>
                  </a:ext>
                </a:extLst>
              </p:cNvPr>
              <p:cNvSpPr/>
              <p:nvPr/>
            </p:nvSpPr>
            <p:spPr>
              <a:xfrm>
                <a:off x="-8368654" y="-1751390"/>
                <a:ext cx="1879917" cy="1080000"/>
              </a:xfrm>
              <a:prstGeom prst="roundRect">
                <a:avLst>
                  <a:gd name="adj" fmla="val 12562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  <p:pic>
            <p:nvPicPr>
              <p:cNvPr id="57" name="USB Serigrafi" descr="siyah, karanlık içeren bir resim&#10;&#10;Açıklama otomatik olarak oluşturuldu">
                <a:extLst>
                  <a:ext uri="{FF2B5EF4-FFF2-40B4-BE49-F238E27FC236}">
                    <a16:creationId xmlns:a16="http://schemas.microsoft.com/office/drawing/2014/main" id="{1F75A909-6685-BA40-88AF-3D67AA7A88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368654" y="-1756030"/>
                <a:ext cx="1879917" cy="1080000"/>
              </a:xfrm>
              <a:prstGeom prst="rect">
                <a:avLst/>
              </a:prstGeom>
            </p:spPr>
          </p:pic>
        </p:grpSp>
        <p:sp>
          <p:nvSpPr>
            <p:cNvPr id="27" name="Dikdörtgen 26">
              <a:extLst>
                <a:ext uri="{FF2B5EF4-FFF2-40B4-BE49-F238E27FC236}">
                  <a16:creationId xmlns:a16="http://schemas.microsoft.com/office/drawing/2014/main" id="{DD36871E-F846-C8B9-F3E7-3ACFF5B164D4}"/>
                </a:ext>
              </a:extLst>
            </p:cNvPr>
            <p:cNvSpPr/>
            <p:nvPr/>
          </p:nvSpPr>
          <p:spPr>
            <a:xfrm>
              <a:off x="1494686" y="1842086"/>
              <a:ext cx="493059" cy="19722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28" name="Dikdörtgen: Köşeleri Yuvarlatılmış 27">
              <a:extLst>
                <a:ext uri="{FF2B5EF4-FFF2-40B4-BE49-F238E27FC236}">
                  <a16:creationId xmlns:a16="http://schemas.microsoft.com/office/drawing/2014/main" id="{E3929DBE-67AB-3F58-491B-5D6B13CE7136}"/>
                </a:ext>
              </a:extLst>
            </p:cNvPr>
            <p:cNvSpPr/>
            <p:nvPr/>
          </p:nvSpPr>
          <p:spPr>
            <a:xfrm>
              <a:off x="2334688" y="1889329"/>
              <a:ext cx="313764" cy="117281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cxnSp>
        <p:nvCxnSpPr>
          <p:cNvPr id="29" name="Bağlayıcı: Dirsek 28">
            <a:extLst>
              <a:ext uri="{FF2B5EF4-FFF2-40B4-BE49-F238E27FC236}">
                <a16:creationId xmlns:a16="http://schemas.microsoft.com/office/drawing/2014/main" id="{A7B7392F-9EA0-BB71-FD24-32BA70417C84}"/>
              </a:ext>
            </a:extLst>
          </p:cNvPr>
          <p:cNvCxnSpPr>
            <a:cxnSpLocks/>
            <a:stCxn id="28" idx="2"/>
            <a:endCxn id="30" idx="1"/>
          </p:cNvCxnSpPr>
          <p:nvPr/>
        </p:nvCxnSpPr>
        <p:spPr>
          <a:xfrm rot="16200000" flipH="1">
            <a:off x="2950454" y="1602159"/>
            <a:ext cx="156803" cy="1074568"/>
          </a:xfrm>
          <a:prstGeom prst="bent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Metin kutusu 29">
            <a:extLst>
              <a:ext uri="{FF2B5EF4-FFF2-40B4-BE49-F238E27FC236}">
                <a16:creationId xmlns:a16="http://schemas.microsoft.com/office/drawing/2014/main" id="{979D75A8-D56E-873C-EB41-A0F2AE3F2F34}"/>
              </a:ext>
            </a:extLst>
          </p:cNvPr>
          <p:cNvSpPr txBox="1"/>
          <p:nvPr/>
        </p:nvSpPr>
        <p:spPr>
          <a:xfrm>
            <a:off x="3566139" y="2002401"/>
            <a:ext cx="8078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1100"/>
            </a:lvl1pPr>
          </a:lstStyle>
          <a:p>
            <a:r>
              <a:rPr lang="en-US" dirty="0"/>
              <a:t>12W Max</a:t>
            </a:r>
          </a:p>
          <a:p>
            <a:r>
              <a:rPr lang="en-US" dirty="0"/>
              <a:t>5V - 2.4A</a:t>
            </a:r>
          </a:p>
        </p:txBody>
      </p:sp>
      <p:sp>
        <p:nvSpPr>
          <p:cNvPr id="35" name="Metin kutusu 34">
            <a:extLst>
              <a:ext uri="{FF2B5EF4-FFF2-40B4-BE49-F238E27FC236}">
                <a16:creationId xmlns:a16="http://schemas.microsoft.com/office/drawing/2014/main" id="{45FF9068-AA9A-B36A-9B1D-F2B8CAFF2442}"/>
              </a:ext>
            </a:extLst>
          </p:cNvPr>
          <p:cNvSpPr txBox="1"/>
          <p:nvPr/>
        </p:nvSpPr>
        <p:spPr>
          <a:xfrm>
            <a:off x="3566139" y="3520658"/>
            <a:ext cx="1301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12W Max</a:t>
            </a:r>
          </a:p>
          <a:p>
            <a:r>
              <a:rPr lang="en-US" sz="1100" dirty="0"/>
              <a:t>5V - 2.4A</a:t>
            </a:r>
          </a:p>
        </p:txBody>
      </p:sp>
      <p:sp>
        <p:nvSpPr>
          <p:cNvPr id="40" name="Metin kutusu 39">
            <a:extLst>
              <a:ext uri="{FF2B5EF4-FFF2-40B4-BE49-F238E27FC236}">
                <a16:creationId xmlns:a16="http://schemas.microsoft.com/office/drawing/2014/main" id="{10C70E04-1EB3-9946-ADC3-5832838F6C2B}"/>
              </a:ext>
            </a:extLst>
          </p:cNvPr>
          <p:cNvSpPr txBox="1"/>
          <p:nvPr/>
        </p:nvSpPr>
        <p:spPr>
          <a:xfrm>
            <a:off x="3566139" y="4986385"/>
            <a:ext cx="1301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12W Max. </a:t>
            </a:r>
          </a:p>
          <a:p>
            <a:r>
              <a:rPr lang="en-US" sz="1100" dirty="0"/>
              <a:t>Total 5V-2.4A Max</a:t>
            </a:r>
          </a:p>
        </p:txBody>
      </p:sp>
      <p:sp>
        <p:nvSpPr>
          <p:cNvPr id="42" name="Metin kutusu 41">
            <a:extLst>
              <a:ext uri="{FF2B5EF4-FFF2-40B4-BE49-F238E27FC236}">
                <a16:creationId xmlns:a16="http://schemas.microsoft.com/office/drawing/2014/main" id="{A96D268D-2CF4-26E9-5EEC-AC40732C6858}"/>
              </a:ext>
            </a:extLst>
          </p:cNvPr>
          <p:cNvSpPr txBox="1"/>
          <p:nvPr/>
        </p:nvSpPr>
        <p:spPr>
          <a:xfrm>
            <a:off x="755150" y="693133"/>
            <a:ext cx="245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Charge standard 2.4A</a:t>
            </a:r>
          </a:p>
        </p:txBody>
      </p:sp>
      <p:grpSp>
        <p:nvGrpSpPr>
          <p:cNvPr id="90" name="Grup 89">
            <a:extLst>
              <a:ext uri="{FF2B5EF4-FFF2-40B4-BE49-F238E27FC236}">
                <a16:creationId xmlns:a16="http://schemas.microsoft.com/office/drawing/2014/main" id="{9FE6D8A6-38C7-31A1-6740-D0E3C7A528E4}"/>
              </a:ext>
            </a:extLst>
          </p:cNvPr>
          <p:cNvGrpSpPr/>
          <p:nvPr/>
        </p:nvGrpSpPr>
        <p:grpSpPr>
          <a:xfrm>
            <a:off x="6695966" y="1412609"/>
            <a:ext cx="1879918" cy="1080000"/>
            <a:chOff x="12572307" y="452316"/>
            <a:chExt cx="1879918" cy="1080000"/>
          </a:xfrm>
        </p:grpSpPr>
        <p:sp>
          <p:nvSpPr>
            <p:cNvPr id="87" name="USB Serigrafi Fon">
              <a:extLst>
                <a:ext uri="{FF2B5EF4-FFF2-40B4-BE49-F238E27FC236}">
                  <a16:creationId xmlns:a16="http://schemas.microsoft.com/office/drawing/2014/main" id="{56959D16-6C3F-A7E0-1268-84E3319675D3}"/>
                </a:ext>
              </a:extLst>
            </p:cNvPr>
            <p:cNvSpPr/>
            <p:nvPr/>
          </p:nvSpPr>
          <p:spPr>
            <a:xfrm>
              <a:off x="12572308" y="452316"/>
              <a:ext cx="1879917" cy="1080000"/>
            </a:xfrm>
            <a:prstGeom prst="roundRect">
              <a:avLst>
                <a:gd name="adj" fmla="val 1256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pic>
          <p:nvPicPr>
            <p:cNvPr id="54" name="PD Serigrafi" descr="siyah, karanlık içeren bir resim&#10;&#10;Açıklama otomatik olarak oluşturuldu">
              <a:extLst>
                <a:ext uri="{FF2B5EF4-FFF2-40B4-BE49-F238E27FC236}">
                  <a16:creationId xmlns:a16="http://schemas.microsoft.com/office/drawing/2014/main" id="{8F6A291C-6080-8B6E-3FEE-20E06B819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72307" y="452316"/>
              <a:ext cx="1879917" cy="1080000"/>
            </a:xfrm>
            <a:prstGeom prst="rect">
              <a:avLst/>
            </a:prstGeom>
          </p:spPr>
        </p:pic>
        <p:sp>
          <p:nvSpPr>
            <p:cNvPr id="85" name="Dikdörtgen 84">
              <a:extLst>
                <a:ext uri="{FF2B5EF4-FFF2-40B4-BE49-F238E27FC236}">
                  <a16:creationId xmlns:a16="http://schemas.microsoft.com/office/drawing/2014/main" id="{F6C59C93-7EF7-0880-C643-4B11CA61D4F9}"/>
                </a:ext>
              </a:extLst>
            </p:cNvPr>
            <p:cNvSpPr/>
            <p:nvPr/>
          </p:nvSpPr>
          <p:spPr>
            <a:xfrm>
              <a:off x="12937385" y="886433"/>
              <a:ext cx="493059" cy="197223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86" name="Dikdörtgen: Köşeleri Yuvarlatılmış 85">
              <a:extLst>
                <a:ext uri="{FF2B5EF4-FFF2-40B4-BE49-F238E27FC236}">
                  <a16:creationId xmlns:a16="http://schemas.microsoft.com/office/drawing/2014/main" id="{A79B5302-2B7B-A2C2-7DFD-44CFB6375F75}"/>
                </a:ext>
              </a:extLst>
            </p:cNvPr>
            <p:cNvSpPr/>
            <p:nvPr/>
          </p:nvSpPr>
          <p:spPr>
            <a:xfrm>
              <a:off x="13784452" y="926403"/>
              <a:ext cx="313764" cy="117281"/>
            </a:xfrm>
            <a:prstGeom prst="roundRect">
              <a:avLst>
                <a:gd name="adj" fmla="val 50000"/>
              </a:avLst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grpSp>
        <p:nvGrpSpPr>
          <p:cNvPr id="110" name="Grup 109">
            <a:extLst>
              <a:ext uri="{FF2B5EF4-FFF2-40B4-BE49-F238E27FC236}">
                <a16:creationId xmlns:a16="http://schemas.microsoft.com/office/drawing/2014/main" id="{8A2AC8E8-7290-AD46-7485-E8B58D102E5B}"/>
              </a:ext>
            </a:extLst>
          </p:cNvPr>
          <p:cNvGrpSpPr/>
          <p:nvPr/>
        </p:nvGrpSpPr>
        <p:grpSpPr>
          <a:xfrm>
            <a:off x="6695966" y="3021683"/>
            <a:ext cx="1879918" cy="1080000"/>
            <a:chOff x="12572307" y="452316"/>
            <a:chExt cx="1879918" cy="1080000"/>
          </a:xfrm>
        </p:grpSpPr>
        <p:sp>
          <p:nvSpPr>
            <p:cNvPr id="111" name="USB Serigrafi Fon">
              <a:extLst>
                <a:ext uri="{FF2B5EF4-FFF2-40B4-BE49-F238E27FC236}">
                  <a16:creationId xmlns:a16="http://schemas.microsoft.com/office/drawing/2014/main" id="{1F70CA66-AB8C-6CF8-0F35-A3AD3933A130}"/>
                </a:ext>
              </a:extLst>
            </p:cNvPr>
            <p:cNvSpPr/>
            <p:nvPr/>
          </p:nvSpPr>
          <p:spPr>
            <a:xfrm>
              <a:off x="12572308" y="452316"/>
              <a:ext cx="1879917" cy="1080000"/>
            </a:xfrm>
            <a:prstGeom prst="roundRect">
              <a:avLst>
                <a:gd name="adj" fmla="val 1256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pic>
          <p:nvPicPr>
            <p:cNvPr id="112" name="PD Serigrafi" descr="siyah, karanlık içeren bir resim&#10;&#10;Açıklama otomatik olarak oluşturuldu">
              <a:extLst>
                <a:ext uri="{FF2B5EF4-FFF2-40B4-BE49-F238E27FC236}">
                  <a16:creationId xmlns:a16="http://schemas.microsoft.com/office/drawing/2014/main" id="{CC416CCC-A8D4-939C-288A-E9A6C84862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72307" y="452316"/>
              <a:ext cx="1879917" cy="1080000"/>
            </a:xfrm>
            <a:prstGeom prst="rect">
              <a:avLst/>
            </a:prstGeom>
          </p:spPr>
        </p:pic>
        <p:sp>
          <p:nvSpPr>
            <p:cNvPr id="113" name="Dikdörtgen 112">
              <a:extLst>
                <a:ext uri="{FF2B5EF4-FFF2-40B4-BE49-F238E27FC236}">
                  <a16:creationId xmlns:a16="http://schemas.microsoft.com/office/drawing/2014/main" id="{AD5D46D2-1D11-D67B-5374-83A3FA7E06E8}"/>
                </a:ext>
              </a:extLst>
            </p:cNvPr>
            <p:cNvSpPr/>
            <p:nvPr/>
          </p:nvSpPr>
          <p:spPr>
            <a:xfrm>
              <a:off x="12937385" y="886433"/>
              <a:ext cx="493059" cy="197223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14" name="Dikdörtgen: Köşeleri Yuvarlatılmış 113">
              <a:extLst>
                <a:ext uri="{FF2B5EF4-FFF2-40B4-BE49-F238E27FC236}">
                  <a16:creationId xmlns:a16="http://schemas.microsoft.com/office/drawing/2014/main" id="{592E0BC0-B937-EB4A-C401-3C2500E1A5D4}"/>
                </a:ext>
              </a:extLst>
            </p:cNvPr>
            <p:cNvSpPr/>
            <p:nvPr/>
          </p:nvSpPr>
          <p:spPr>
            <a:xfrm>
              <a:off x="13784452" y="926403"/>
              <a:ext cx="313764" cy="117281"/>
            </a:xfrm>
            <a:prstGeom prst="roundRect">
              <a:avLst>
                <a:gd name="adj" fmla="val 50000"/>
              </a:avLst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cxnSp>
        <p:nvCxnSpPr>
          <p:cNvPr id="70" name="Bağlayıcı: Dirsek 69">
            <a:extLst>
              <a:ext uri="{FF2B5EF4-FFF2-40B4-BE49-F238E27FC236}">
                <a16:creationId xmlns:a16="http://schemas.microsoft.com/office/drawing/2014/main" id="{7CB8E48F-D086-8148-F3A3-16F6A0B66757}"/>
              </a:ext>
            </a:extLst>
          </p:cNvPr>
          <p:cNvCxnSpPr>
            <a:cxnSpLocks/>
            <a:stCxn id="113" idx="2"/>
            <a:endCxn id="16" idx="1"/>
          </p:cNvCxnSpPr>
          <p:nvPr/>
        </p:nvCxnSpPr>
        <p:spPr>
          <a:xfrm rot="16200000" flipH="1">
            <a:off x="7965918" y="2994679"/>
            <a:ext cx="83079" cy="1399766"/>
          </a:xfrm>
          <a:prstGeom prst="bent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Bağlayıcı: Dirsek 120">
            <a:extLst>
              <a:ext uri="{FF2B5EF4-FFF2-40B4-BE49-F238E27FC236}">
                <a16:creationId xmlns:a16="http://schemas.microsoft.com/office/drawing/2014/main" id="{6B64BAC7-6965-8EE9-987A-0DAEF8AF2312}"/>
              </a:ext>
            </a:extLst>
          </p:cNvPr>
          <p:cNvCxnSpPr>
            <a:cxnSpLocks/>
            <a:stCxn id="86" idx="2"/>
            <a:endCxn id="10" idx="1"/>
          </p:cNvCxnSpPr>
          <p:nvPr/>
        </p:nvCxnSpPr>
        <p:spPr>
          <a:xfrm rot="16200000" flipH="1">
            <a:off x="8371827" y="1697142"/>
            <a:ext cx="138323" cy="751991"/>
          </a:xfrm>
          <a:prstGeom prst="bent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" name="Grup 124">
            <a:extLst>
              <a:ext uri="{FF2B5EF4-FFF2-40B4-BE49-F238E27FC236}">
                <a16:creationId xmlns:a16="http://schemas.microsoft.com/office/drawing/2014/main" id="{ED0E70D8-C678-52FD-4491-324638D2713F}"/>
              </a:ext>
            </a:extLst>
          </p:cNvPr>
          <p:cNvGrpSpPr/>
          <p:nvPr/>
        </p:nvGrpSpPr>
        <p:grpSpPr>
          <a:xfrm>
            <a:off x="6695967" y="4455813"/>
            <a:ext cx="1879918" cy="1080000"/>
            <a:chOff x="12572307" y="452316"/>
            <a:chExt cx="1879918" cy="1080000"/>
          </a:xfrm>
        </p:grpSpPr>
        <p:sp>
          <p:nvSpPr>
            <p:cNvPr id="126" name="USB Serigrafi Fon">
              <a:extLst>
                <a:ext uri="{FF2B5EF4-FFF2-40B4-BE49-F238E27FC236}">
                  <a16:creationId xmlns:a16="http://schemas.microsoft.com/office/drawing/2014/main" id="{D43DB3F8-8553-76E2-40BA-B2EDE8C6FC80}"/>
                </a:ext>
              </a:extLst>
            </p:cNvPr>
            <p:cNvSpPr/>
            <p:nvPr/>
          </p:nvSpPr>
          <p:spPr>
            <a:xfrm>
              <a:off x="12572308" y="452316"/>
              <a:ext cx="1879917" cy="1080000"/>
            </a:xfrm>
            <a:prstGeom prst="roundRect">
              <a:avLst>
                <a:gd name="adj" fmla="val 1256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pic>
          <p:nvPicPr>
            <p:cNvPr id="127" name="PD Serigrafi" descr="siyah, karanlık içeren bir resim&#10;&#10;Açıklama otomatik olarak oluşturuldu">
              <a:extLst>
                <a:ext uri="{FF2B5EF4-FFF2-40B4-BE49-F238E27FC236}">
                  <a16:creationId xmlns:a16="http://schemas.microsoft.com/office/drawing/2014/main" id="{48A85828-F0FF-A57C-B35F-C8231D5E1B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72307" y="452316"/>
              <a:ext cx="1879917" cy="1080000"/>
            </a:xfrm>
            <a:prstGeom prst="rect">
              <a:avLst/>
            </a:prstGeom>
          </p:spPr>
        </p:pic>
        <p:sp>
          <p:nvSpPr>
            <p:cNvPr id="128" name="Dikdörtgen 127">
              <a:extLst>
                <a:ext uri="{FF2B5EF4-FFF2-40B4-BE49-F238E27FC236}">
                  <a16:creationId xmlns:a16="http://schemas.microsoft.com/office/drawing/2014/main" id="{2567E824-7F9C-3EEF-3ACC-E62B420FD3E9}"/>
                </a:ext>
              </a:extLst>
            </p:cNvPr>
            <p:cNvSpPr/>
            <p:nvPr/>
          </p:nvSpPr>
          <p:spPr>
            <a:xfrm>
              <a:off x="12937385" y="886433"/>
              <a:ext cx="493059" cy="197223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29" name="Dikdörtgen: Köşeleri Yuvarlatılmış 128">
              <a:extLst>
                <a:ext uri="{FF2B5EF4-FFF2-40B4-BE49-F238E27FC236}">
                  <a16:creationId xmlns:a16="http://schemas.microsoft.com/office/drawing/2014/main" id="{44293BFD-50EE-1840-D536-17258343CE36}"/>
                </a:ext>
              </a:extLst>
            </p:cNvPr>
            <p:cNvSpPr/>
            <p:nvPr/>
          </p:nvSpPr>
          <p:spPr>
            <a:xfrm>
              <a:off x="13784452" y="926403"/>
              <a:ext cx="313764" cy="117281"/>
            </a:xfrm>
            <a:prstGeom prst="roundRect">
              <a:avLst>
                <a:gd name="adj" fmla="val 50000"/>
              </a:avLst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cxnSp>
        <p:nvCxnSpPr>
          <p:cNvPr id="130" name="Bağlayıcı: Dirsek 129">
            <a:extLst>
              <a:ext uri="{FF2B5EF4-FFF2-40B4-BE49-F238E27FC236}">
                <a16:creationId xmlns:a16="http://schemas.microsoft.com/office/drawing/2014/main" id="{7AE43E0E-C1B6-2D8E-B2C9-8BDA7C33A471}"/>
              </a:ext>
            </a:extLst>
          </p:cNvPr>
          <p:cNvCxnSpPr>
            <a:cxnSpLocks/>
            <a:stCxn id="128" idx="2"/>
            <a:endCxn id="22" idx="1"/>
          </p:cNvCxnSpPr>
          <p:nvPr/>
        </p:nvCxnSpPr>
        <p:spPr>
          <a:xfrm rot="16200000" flipH="1">
            <a:off x="8004941" y="4389786"/>
            <a:ext cx="114676" cy="1509409"/>
          </a:xfrm>
          <a:prstGeom prst="bent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Bağlayıcı: Dirsek 131">
            <a:extLst>
              <a:ext uri="{FF2B5EF4-FFF2-40B4-BE49-F238E27FC236}">
                <a16:creationId xmlns:a16="http://schemas.microsoft.com/office/drawing/2014/main" id="{B2326048-3A14-F05A-1DED-847BF9135A64}"/>
              </a:ext>
            </a:extLst>
          </p:cNvPr>
          <p:cNvCxnSpPr>
            <a:cxnSpLocks/>
            <a:stCxn id="129" idx="2"/>
            <a:endCxn id="22" idx="1"/>
          </p:cNvCxnSpPr>
          <p:nvPr/>
        </p:nvCxnSpPr>
        <p:spPr>
          <a:xfrm rot="16200000" flipH="1">
            <a:off x="8363665" y="4748510"/>
            <a:ext cx="154648" cy="751990"/>
          </a:xfrm>
          <a:prstGeom prst="bent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1" name="Grup 140">
            <a:extLst>
              <a:ext uri="{FF2B5EF4-FFF2-40B4-BE49-F238E27FC236}">
                <a16:creationId xmlns:a16="http://schemas.microsoft.com/office/drawing/2014/main" id="{65DE21BE-1BF9-CC7A-21F0-B16DDE9AD5CD}"/>
              </a:ext>
            </a:extLst>
          </p:cNvPr>
          <p:cNvGrpSpPr/>
          <p:nvPr/>
        </p:nvGrpSpPr>
        <p:grpSpPr>
          <a:xfrm>
            <a:off x="1129610" y="3024229"/>
            <a:ext cx="1879917" cy="1084640"/>
            <a:chOff x="1129608" y="1407970"/>
            <a:chExt cx="1879917" cy="1084640"/>
          </a:xfrm>
        </p:grpSpPr>
        <p:grpSp>
          <p:nvGrpSpPr>
            <p:cNvPr id="142" name="USB Serigrafi">
              <a:extLst>
                <a:ext uri="{FF2B5EF4-FFF2-40B4-BE49-F238E27FC236}">
                  <a16:creationId xmlns:a16="http://schemas.microsoft.com/office/drawing/2014/main" id="{6E1F32E0-C02B-BB29-224F-9FCC0F9F350F}"/>
                </a:ext>
              </a:extLst>
            </p:cNvPr>
            <p:cNvGrpSpPr/>
            <p:nvPr/>
          </p:nvGrpSpPr>
          <p:grpSpPr>
            <a:xfrm>
              <a:off x="1129608" y="1407970"/>
              <a:ext cx="1879917" cy="1084640"/>
              <a:chOff x="-8368654" y="-1756030"/>
              <a:chExt cx="1879917" cy="1084640"/>
            </a:xfrm>
          </p:grpSpPr>
          <p:sp>
            <p:nvSpPr>
              <p:cNvPr id="145" name="USB Serigrafi Fon">
                <a:extLst>
                  <a:ext uri="{FF2B5EF4-FFF2-40B4-BE49-F238E27FC236}">
                    <a16:creationId xmlns:a16="http://schemas.microsoft.com/office/drawing/2014/main" id="{44855EE6-207F-74C1-FC8A-3FDC9125420E}"/>
                  </a:ext>
                </a:extLst>
              </p:cNvPr>
              <p:cNvSpPr/>
              <p:nvPr/>
            </p:nvSpPr>
            <p:spPr>
              <a:xfrm>
                <a:off x="-8368654" y="-1751390"/>
                <a:ext cx="1879917" cy="1080000"/>
              </a:xfrm>
              <a:prstGeom prst="roundRect">
                <a:avLst>
                  <a:gd name="adj" fmla="val 12562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  <p:pic>
            <p:nvPicPr>
              <p:cNvPr id="146" name="USB Serigrafi" descr="siyah, karanlık içeren bir resim&#10;&#10;Açıklama otomatik olarak oluşturuldu">
                <a:extLst>
                  <a:ext uri="{FF2B5EF4-FFF2-40B4-BE49-F238E27FC236}">
                    <a16:creationId xmlns:a16="http://schemas.microsoft.com/office/drawing/2014/main" id="{EC13C9F7-5CB0-2388-D43F-86F50EB650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368654" y="-1756030"/>
                <a:ext cx="1879917" cy="1080000"/>
              </a:xfrm>
              <a:prstGeom prst="rect">
                <a:avLst/>
              </a:prstGeom>
            </p:spPr>
          </p:pic>
        </p:grpSp>
        <p:sp>
          <p:nvSpPr>
            <p:cNvPr id="143" name="Dikdörtgen 142">
              <a:extLst>
                <a:ext uri="{FF2B5EF4-FFF2-40B4-BE49-F238E27FC236}">
                  <a16:creationId xmlns:a16="http://schemas.microsoft.com/office/drawing/2014/main" id="{866A927B-99C7-F4D9-E12A-CCF2CF243756}"/>
                </a:ext>
              </a:extLst>
            </p:cNvPr>
            <p:cNvSpPr/>
            <p:nvPr/>
          </p:nvSpPr>
          <p:spPr>
            <a:xfrm>
              <a:off x="1494686" y="1842086"/>
              <a:ext cx="493059" cy="19722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44" name="Dikdörtgen: Köşeleri Yuvarlatılmış 143">
              <a:extLst>
                <a:ext uri="{FF2B5EF4-FFF2-40B4-BE49-F238E27FC236}">
                  <a16:creationId xmlns:a16="http://schemas.microsoft.com/office/drawing/2014/main" id="{03782D56-A1AC-260D-C399-051FE98F820F}"/>
                </a:ext>
              </a:extLst>
            </p:cNvPr>
            <p:cNvSpPr/>
            <p:nvPr/>
          </p:nvSpPr>
          <p:spPr>
            <a:xfrm>
              <a:off x="2334688" y="1889329"/>
              <a:ext cx="313764" cy="117281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cxnSp>
        <p:nvCxnSpPr>
          <p:cNvPr id="147" name="Bağlayıcı: Dirsek 146">
            <a:extLst>
              <a:ext uri="{FF2B5EF4-FFF2-40B4-BE49-F238E27FC236}">
                <a16:creationId xmlns:a16="http://schemas.microsoft.com/office/drawing/2014/main" id="{7416A611-5AD7-83A7-E9DD-4D880C5E649A}"/>
              </a:ext>
            </a:extLst>
          </p:cNvPr>
          <p:cNvCxnSpPr>
            <a:cxnSpLocks/>
            <a:stCxn id="143" idx="2"/>
            <a:endCxn id="35" idx="1"/>
          </p:cNvCxnSpPr>
          <p:nvPr/>
        </p:nvCxnSpPr>
        <p:spPr>
          <a:xfrm rot="16200000" flipH="1">
            <a:off x="2613411" y="2783374"/>
            <a:ext cx="80534" cy="1824921"/>
          </a:xfrm>
          <a:prstGeom prst="bent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Grup 147">
            <a:extLst>
              <a:ext uri="{FF2B5EF4-FFF2-40B4-BE49-F238E27FC236}">
                <a16:creationId xmlns:a16="http://schemas.microsoft.com/office/drawing/2014/main" id="{04023B17-BEDD-C04F-C06C-767FE79827A2}"/>
              </a:ext>
            </a:extLst>
          </p:cNvPr>
          <p:cNvGrpSpPr/>
          <p:nvPr/>
        </p:nvGrpSpPr>
        <p:grpSpPr>
          <a:xfrm>
            <a:off x="1129610" y="4461411"/>
            <a:ext cx="1879917" cy="1084640"/>
            <a:chOff x="1129608" y="1407970"/>
            <a:chExt cx="1879917" cy="1084640"/>
          </a:xfrm>
        </p:grpSpPr>
        <p:grpSp>
          <p:nvGrpSpPr>
            <p:cNvPr id="149" name="USB Serigrafi">
              <a:extLst>
                <a:ext uri="{FF2B5EF4-FFF2-40B4-BE49-F238E27FC236}">
                  <a16:creationId xmlns:a16="http://schemas.microsoft.com/office/drawing/2014/main" id="{28B6DD48-A94D-0B62-CA4A-A29277D736AE}"/>
                </a:ext>
              </a:extLst>
            </p:cNvPr>
            <p:cNvGrpSpPr/>
            <p:nvPr/>
          </p:nvGrpSpPr>
          <p:grpSpPr>
            <a:xfrm>
              <a:off x="1129608" y="1407970"/>
              <a:ext cx="1879917" cy="1084640"/>
              <a:chOff x="-8368654" y="-1756030"/>
              <a:chExt cx="1879917" cy="1084640"/>
            </a:xfrm>
          </p:grpSpPr>
          <p:sp>
            <p:nvSpPr>
              <p:cNvPr id="152" name="USB Serigrafi Fon">
                <a:extLst>
                  <a:ext uri="{FF2B5EF4-FFF2-40B4-BE49-F238E27FC236}">
                    <a16:creationId xmlns:a16="http://schemas.microsoft.com/office/drawing/2014/main" id="{69CCFC87-CED8-C195-8CFD-5E4E77AAA847}"/>
                  </a:ext>
                </a:extLst>
              </p:cNvPr>
              <p:cNvSpPr/>
              <p:nvPr/>
            </p:nvSpPr>
            <p:spPr>
              <a:xfrm>
                <a:off x="-8368654" y="-1751390"/>
                <a:ext cx="1879917" cy="1080000"/>
              </a:xfrm>
              <a:prstGeom prst="roundRect">
                <a:avLst>
                  <a:gd name="adj" fmla="val 12562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  <p:pic>
            <p:nvPicPr>
              <p:cNvPr id="153" name="USB Serigrafi" descr="siyah, karanlık içeren bir resim&#10;&#10;Açıklama otomatik olarak oluşturuldu">
                <a:extLst>
                  <a:ext uri="{FF2B5EF4-FFF2-40B4-BE49-F238E27FC236}">
                    <a16:creationId xmlns:a16="http://schemas.microsoft.com/office/drawing/2014/main" id="{78E401EA-DBD6-B2E6-70FD-70F3EBE1E9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368654" y="-1756030"/>
                <a:ext cx="1879917" cy="1080000"/>
              </a:xfrm>
              <a:prstGeom prst="rect">
                <a:avLst/>
              </a:prstGeom>
            </p:spPr>
          </p:pic>
        </p:grpSp>
        <p:sp>
          <p:nvSpPr>
            <p:cNvPr id="150" name="Dikdörtgen 149">
              <a:extLst>
                <a:ext uri="{FF2B5EF4-FFF2-40B4-BE49-F238E27FC236}">
                  <a16:creationId xmlns:a16="http://schemas.microsoft.com/office/drawing/2014/main" id="{02D50699-5038-FA8A-F6C9-90F05744060E}"/>
                </a:ext>
              </a:extLst>
            </p:cNvPr>
            <p:cNvSpPr/>
            <p:nvPr/>
          </p:nvSpPr>
          <p:spPr>
            <a:xfrm>
              <a:off x="1494686" y="1842086"/>
              <a:ext cx="493059" cy="19722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51" name="Dikdörtgen: Köşeleri Yuvarlatılmış 150">
              <a:extLst>
                <a:ext uri="{FF2B5EF4-FFF2-40B4-BE49-F238E27FC236}">
                  <a16:creationId xmlns:a16="http://schemas.microsoft.com/office/drawing/2014/main" id="{88154CAB-78F2-51A7-D160-0489C9840678}"/>
                </a:ext>
              </a:extLst>
            </p:cNvPr>
            <p:cNvSpPr/>
            <p:nvPr/>
          </p:nvSpPr>
          <p:spPr>
            <a:xfrm>
              <a:off x="2334688" y="1889329"/>
              <a:ext cx="313764" cy="117281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cxnSp>
        <p:nvCxnSpPr>
          <p:cNvPr id="154" name="Bağlayıcı: Dirsek 153">
            <a:extLst>
              <a:ext uri="{FF2B5EF4-FFF2-40B4-BE49-F238E27FC236}">
                <a16:creationId xmlns:a16="http://schemas.microsoft.com/office/drawing/2014/main" id="{241F96B3-D291-4494-24EA-0166EEC03608}"/>
              </a:ext>
            </a:extLst>
          </p:cNvPr>
          <p:cNvCxnSpPr>
            <a:cxnSpLocks/>
            <a:stCxn id="151" idx="2"/>
            <a:endCxn id="40" idx="1"/>
          </p:cNvCxnSpPr>
          <p:nvPr/>
        </p:nvCxnSpPr>
        <p:spPr>
          <a:xfrm rot="16200000" flipH="1">
            <a:off x="2957966" y="4593656"/>
            <a:ext cx="141778" cy="1074567"/>
          </a:xfrm>
          <a:prstGeom prst="bent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Bağlayıcı: Dirsek 156">
            <a:extLst>
              <a:ext uri="{FF2B5EF4-FFF2-40B4-BE49-F238E27FC236}">
                <a16:creationId xmlns:a16="http://schemas.microsoft.com/office/drawing/2014/main" id="{5ECF309A-F743-4787-CD22-3A96D3EC2E6C}"/>
              </a:ext>
            </a:extLst>
          </p:cNvPr>
          <p:cNvCxnSpPr>
            <a:cxnSpLocks/>
            <a:stCxn id="150" idx="2"/>
            <a:endCxn id="40" idx="1"/>
          </p:cNvCxnSpPr>
          <p:nvPr/>
        </p:nvCxnSpPr>
        <p:spPr>
          <a:xfrm rot="16200000" flipH="1">
            <a:off x="2599139" y="4234828"/>
            <a:ext cx="109079" cy="1824921"/>
          </a:xfrm>
          <a:prstGeom prst="bent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etin kutusu 1">
            <a:extLst>
              <a:ext uri="{FF2B5EF4-FFF2-40B4-BE49-F238E27FC236}">
                <a16:creationId xmlns:a16="http://schemas.microsoft.com/office/drawing/2014/main" id="{3F20A58C-A8D9-B3F6-1AB5-15B4AA7C7188}"/>
              </a:ext>
            </a:extLst>
          </p:cNvPr>
          <p:cNvSpPr txBox="1"/>
          <p:nvPr/>
        </p:nvSpPr>
        <p:spPr>
          <a:xfrm>
            <a:off x="9384323" y="6396335"/>
            <a:ext cx="2731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PD: Power Delivery = Puissance delivrée</a:t>
            </a:r>
          </a:p>
          <a:p>
            <a:r>
              <a:rPr lang="en-US" sz="1200" dirty="0"/>
              <a:t>QC: Quick Charge = Charge rapide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772319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1470</TotalTime>
  <Words>59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Aydın Hamamcıoğlu</dc:creator>
  <cp:lastModifiedBy>Daniel</cp:lastModifiedBy>
  <cp:revision>6</cp:revision>
  <dcterms:created xsi:type="dcterms:W3CDTF">2023-11-29T09:06:25Z</dcterms:created>
  <dcterms:modified xsi:type="dcterms:W3CDTF">2024-06-21T09:45:26Z</dcterms:modified>
</cp:coreProperties>
</file>